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2" r:id="rId2"/>
    <p:sldId id="31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138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138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3A3242-4FA1-470F-810A-6B4DC61075F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2FD65-CA3D-4F04-B875-762AF67448A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9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AE396-22D2-404E-87A5-6F99FA5FF25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87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F42D-E894-4560-8C6F-0E2EEC43D01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46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9FD6F-B40F-4689-96C0-16917148227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25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2B026-0DA0-4D82-9E5F-1BE3B94BADC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56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C291-71D7-4438-9DC3-6927676D2C9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0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A9C4-204F-48C8-9586-DA34966FD90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4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F06EA-5EFF-44BE-A5DE-38948545A2D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16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F4FD9-D47C-4A9A-BF96-DDEF72A1620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6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EAC5D-CF25-4EDC-B14E-4BB3EE7FE83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BDD07-BC2B-4EC2-9CC8-891016D7836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4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729DA-63CF-4EBE-87AB-BC4186707CE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0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CC5E1-A891-40E7-B3D3-79D05558784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8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1921B-A1DF-42FC-8968-BCC5CCA6925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1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3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8331200" y="6262688"/>
            <a:ext cx="38608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13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13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3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3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3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37CD5-721B-4F53-ACA8-65707EA49712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055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0" y="3726542"/>
            <a:ext cx="12192000" cy="3131458"/>
          </a:xfrm>
        </p:spPr>
        <p:txBody>
          <a:bodyPr/>
          <a:lstStyle/>
          <a:p>
            <a:pPr algn="r"/>
            <a:r>
              <a:rPr lang="en-US" sz="2400" b="1" i="1" dirty="0">
                <a:solidFill>
                  <a:srgbClr val="FFFF00"/>
                </a:solidFill>
              </a:rPr>
              <a:t>Vladimir V. Makarov, </a:t>
            </a:r>
          </a:p>
          <a:p>
            <a:pPr algn="r"/>
            <a:r>
              <a:rPr lang="en-US" sz="2400" b="1" i="1" dirty="0">
                <a:solidFill>
                  <a:srgbClr val="FFC000"/>
                </a:solidFill>
              </a:rPr>
              <a:t>Professor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>
                <a:solidFill>
                  <a:srgbClr val="FFC000"/>
                </a:solidFill>
              </a:rPr>
              <a:t>(</a:t>
            </a:r>
            <a:r>
              <a:rPr lang="fr-FR" sz="2400" b="1" i="1" dirty="0">
                <a:solidFill>
                  <a:srgbClr val="FFC000"/>
                </a:solidFill>
              </a:rPr>
              <a:t>Far Eastern Federal University</a:t>
            </a:r>
            <a:r>
              <a:rPr lang="ru-RU" sz="2400" b="1" i="1" dirty="0">
                <a:solidFill>
                  <a:srgbClr val="FFC000"/>
                </a:solidFill>
              </a:rPr>
              <a:t>, </a:t>
            </a:r>
            <a:r>
              <a:rPr lang="en-US" sz="2400" b="1" i="1" dirty="0">
                <a:solidFill>
                  <a:srgbClr val="FFC000"/>
                </a:solidFill>
              </a:rPr>
              <a:t>Vladivostok, Russia)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Mikhail A. Guzev,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Academician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(Institute for Applied Mathematics FEB RAS</a:t>
            </a:r>
            <a:r>
              <a:rPr lang="en-US" sz="2400" b="1" i="1" dirty="0">
                <a:solidFill>
                  <a:srgbClr val="FFC000"/>
                </a:solidFill>
                <a:latin typeface="Arial"/>
              </a:rPr>
              <a:t>,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Vladivostok, Russia 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Vladimir N. Odintsev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Professor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(Institute of Comprehensive Exploitation of Mineral Resources RAS, Moscow, Russia )</a:t>
            </a:r>
            <a:endParaRPr lang="ru-RU" sz="2400" dirty="0"/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B306E2A7-4515-A713-DFD4-E138C26A85F7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12192000" cy="11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Geomechanics of Highly Compressed Rocks and Rock Masses</a:t>
            </a:r>
          </a:p>
          <a:p>
            <a:r>
              <a:rPr lang="en-US" sz="2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July 28 – August 01, 2025</a:t>
            </a:r>
            <a:endParaRPr lang="ru-RU" sz="2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2AC217E7-89B3-3CA4-C11E-A16F2CF09DE0}"/>
              </a:ext>
            </a:extLst>
          </p:cNvPr>
          <p:cNvSpPr txBox="1">
            <a:spLocks/>
          </p:cNvSpPr>
          <p:nvPr/>
        </p:nvSpPr>
        <p:spPr bwMode="auto">
          <a:xfrm>
            <a:off x="0" y="1941286"/>
            <a:ext cx="121920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DEVELOPMENT OF GEOMECHANICS OF HIGHLY COMPRESSED ROCKS AND ROCK MASSES IN RUSSIA</a:t>
            </a:r>
            <a:endParaRPr lang="ru-RU" sz="2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7A7A6C8-07A3-43E3-B9F0-27EB318C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729DA-63CF-4EBE-87AB-BC4186707CE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E8DDC8B5-6498-48CE-923E-36C3A39E3063}"/>
              </a:ext>
            </a:extLst>
          </p:cNvPr>
          <p:cNvSpPr txBox="1">
            <a:spLocks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8FEEC-153F-4B77-BE30-A0D1A494065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Подзаголовок 3">
            <a:extLst>
              <a:ext uri="{FF2B5EF4-FFF2-40B4-BE49-F238E27FC236}">
                <a16:creationId xmlns:a16="http://schemas.microsoft.com/office/drawing/2014/main" id="{198B4A55-F185-47E3-85D9-1706F915BAC9}"/>
              </a:ext>
            </a:extLst>
          </p:cNvPr>
          <p:cNvSpPr txBox="1">
            <a:spLocks/>
          </p:cNvSpPr>
          <p:nvPr/>
        </p:nvSpPr>
        <p:spPr>
          <a:xfrm>
            <a:off x="1394903" y="1687091"/>
            <a:ext cx="6158422" cy="19442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None/>
              <a:tabLst/>
              <a:defRPr/>
            </a:pPr>
            <a:r>
              <a:rPr kumimoji="0" lang="en-US" sz="54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I. </a:t>
            </a:r>
            <a:r>
              <a:rPr kumimoji="0" lang="en-US" sz="5400" b="1" i="1" u="sng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Historical Background (brief)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5CFEF1-E65E-4D6C-90F4-2C9CBFCC1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507" y="0"/>
            <a:ext cx="3975185" cy="451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74959"/>
      </p:ext>
    </p:extLst>
  </p:cSld>
  <p:clrMapOvr>
    <a:masterClrMapping/>
  </p:clrMapOvr>
</p:sld>
</file>

<file path=ppt/theme/theme1.xml><?xml version="1.0" encoding="utf-8"?>
<a:theme xmlns:a="http://schemas.openxmlformats.org/drawingml/2006/main" name="1_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89</Words>
  <Application>Microsoft Office PowerPoint</Application>
  <PresentationFormat>Широкоэкранный</PresentationFormat>
  <Paragraphs>12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Palatino Linotype</vt:lpstr>
      <vt:lpstr>1_Вершина горы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Gram Voldemar</dc:creator>
  <cp:lastModifiedBy>Andrei Golosov</cp:lastModifiedBy>
  <cp:revision>4</cp:revision>
  <dcterms:created xsi:type="dcterms:W3CDTF">2025-05-16T03:25:19Z</dcterms:created>
  <dcterms:modified xsi:type="dcterms:W3CDTF">2025-05-16T06:04:43Z</dcterms:modified>
</cp:coreProperties>
</file>